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Please remind teachers that if they choose an article that references a specific work they should consider how the content could apply to other works.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Please remind teachers that if they choose an article that references a specific work they should consider how the content could apply to other works.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Please remind teachers that if they choose an article that references a certain work, use that work as an example and consider ways that they could apply the content of the article to </a:t>
            </a:r>
            <a:r>
              <a:rPr lang="en-US" baseline="0" smtClean="0"/>
              <a:t>other works.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the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School ELA Networking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7, 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115"/>
          </a:xfrm>
        </p:spPr>
        <p:txBody>
          <a:bodyPr>
            <a:normAutofit/>
          </a:bodyPr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Sharing our Efforts with Common Core</a:t>
            </a:r>
          </a:p>
          <a:p>
            <a:r>
              <a:rPr lang="en-US" dirty="0" smtClean="0"/>
              <a:t>Professional Reading</a:t>
            </a:r>
          </a:p>
          <a:p>
            <a:r>
              <a:rPr lang="en-US" dirty="0" smtClean="0"/>
              <a:t>Content Area Networking Wiki</a:t>
            </a:r>
          </a:p>
          <a:p>
            <a:r>
              <a:rPr lang="en-US" dirty="0" smtClean="0"/>
              <a:t>Work Groups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Evaluation 2013-14</a:t>
            </a:r>
          </a:p>
          <a:p>
            <a:r>
              <a:rPr lang="en-US" dirty="0" smtClean="0"/>
              <a:t>Grades 3-8 PSSAs aligned to PA Common Core 2014-15</a:t>
            </a:r>
          </a:p>
          <a:p>
            <a:r>
              <a:rPr lang="en-US" dirty="0" smtClean="0"/>
              <a:t>Dr. </a:t>
            </a:r>
            <a:r>
              <a:rPr lang="en-US" dirty="0" smtClean="0"/>
              <a:t>Dumaresq:  </a:t>
            </a:r>
            <a:r>
              <a:rPr lang="en-US" b="1" dirty="0" smtClean="0"/>
              <a:t>Districts must continue their work aligning curriculum to PA Common Core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Our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689"/>
            <a:ext cx="8229600" cy="3815400"/>
          </a:xfrm>
        </p:spPr>
        <p:txBody>
          <a:bodyPr/>
          <a:lstStyle/>
          <a:p>
            <a:r>
              <a:rPr lang="en-US" dirty="0" smtClean="0"/>
              <a:t>Reflect and discuss:</a:t>
            </a:r>
          </a:p>
          <a:p>
            <a:pPr lvl="1"/>
            <a:r>
              <a:rPr lang="en-US" dirty="0" smtClean="0"/>
              <a:t>What have you tried in your classroom?</a:t>
            </a:r>
          </a:p>
          <a:p>
            <a:pPr lvl="1"/>
            <a:r>
              <a:rPr lang="en-US" dirty="0" smtClean="0"/>
              <a:t>What worked? </a:t>
            </a:r>
          </a:p>
          <a:p>
            <a:pPr lvl="1"/>
            <a:r>
              <a:rPr lang="en-US" dirty="0" smtClean="0"/>
              <a:t>What surprised you?</a:t>
            </a:r>
          </a:p>
          <a:p>
            <a:pPr lvl="1"/>
            <a:r>
              <a:rPr lang="en-US" dirty="0" smtClean="0"/>
              <a:t>What would you do differently?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article</a:t>
            </a:r>
          </a:p>
          <a:p>
            <a:r>
              <a:rPr lang="en-US" dirty="0" smtClean="0"/>
              <a:t>Read closely</a:t>
            </a:r>
          </a:p>
          <a:p>
            <a:r>
              <a:rPr lang="en-US" dirty="0" smtClean="0"/>
              <a:t>Form expert groups</a:t>
            </a:r>
          </a:p>
          <a:p>
            <a:pPr lvl="1"/>
            <a:r>
              <a:rPr lang="en-US" dirty="0" smtClean="0"/>
              <a:t>Key points</a:t>
            </a:r>
          </a:p>
          <a:p>
            <a:pPr lvl="1"/>
            <a:r>
              <a:rPr lang="en-US" dirty="0" smtClean="0"/>
              <a:t>Ideas to try</a:t>
            </a:r>
          </a:p>
          <a:p>
            <a:r>
              <a:rPr lang="en-US" dirty="0" smtClean="0"/>
              <a:t>Return to grade level group</a:t>
            </a:r>
          </a:p>
          <a:p>
            <a:r>
              <a:rPr lang="en-US" dirty="0" smtClean="0"/>
              <a:t>Experts for each article share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groups – one wiki</a:t>
            </a:r>
          </a:p>
          <a:p>
            <a:r>
              <a:rPr lang="en-US" dirty="0" smtClean="0"/>
              <a:t>Requires registering – free</a:t>
            </a:r>
          </a:p>
          <a:p>
            <a:pPr lvl="1"/>
            <a:r>
              <a:rPr lang="en-US" dirty="0" smtClean="0"/>
              <a:t>Already created by district</a:t>
            </a:r>
          </a:p>
          <a:p>
            <a:r>
              <a:rPr lang="en-US" dirty="0" smtClean="0"/>
              <a:t>Tour of the site</a:t>
            </a:r>
          </a:p>
          <a:p>
            <a:r>
              <a:rPr lang="en-US" dirty="0" smtClean="0"/>
              <a:t>Brief ‘How-To’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8229600" cy="971064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340"/>
            <a:ext cx="8229600" cy="50411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Units / Lessons / Tasks – write, find, modify</a:t>
            </a:r>
          </a:p>
          <a:p>
            <a:pPr lvl="1"/>
            <a:r>
              <a:rPr lang="en-US" dirty="0" smtClean="0"/>
              <a:t>Complex Texts </a:t>
            </a:r>
            <a:r>
              <a:rPr lang="en-US" smtClean="0"/>
              <a:t>– find; </a:t>
            </a:r>
            <a:r>
              <a:rPr lang="en-US" dirty="0" smtClean="0"/>
              <a:t>integrate fiction and nonfiction into </a:t>
            </a:r>
            <a:r>
              <a:rPr lang="en-US" smtClean="0"/>
              <a:t>one unit</a:t>
            </a:r>
            <a:endParaRPr lang="en-US" dirty="0" smtClean="0"/>
          </a:p>
          <a:p>
            <a:pPr lvl="1"/>
            <a:r>
              <a:rPr lang="en-US" dirty="0" smtClean="0"/>
              <a:t>Resources – dig deeper, add new</a:t>
            </a:r>
          </a:p>
          <a:p>
            <a:pPr lvl="1"/>
            <a:r>
              <a:rPr lang="en-US" dirty="0" smtClean="0"/>
              <a:t>District Collaboration (Optional: last half hour)</a:t>
            </a:r>
          </a:p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Load/link to Wiki</a:t>
            </a:r>
          </a:p>
          <a:p>
            <a:pPr lvl="1"/>
            <a:r>
              <a:rPr lang="en-US" dirty="0" smtClean="0"/>
              <a:t>Try out in classroom to bring back and share</a:t>
            </a:r>
          </a:p>
          <a:p>
            <a:pPr lvl="1"/>
            <a:r>
              <a:rPr lang="en-US" dirty="0" smtClean="0"/>
              <a:t>Share back at your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Colleen Lenett,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lenettc@cliu.org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x1064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378</Words>
  <Application>Microsoft Office PowerPoint</Application>
  <PresentationFormat>On-screen Show (4:3)</PresentationFormat>
  <Paragraphs>88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High School ELA Networking </vt:lpstr>
      <vt:lpstr>Agenda</vt:lpstr>
      <vt:lpstr>Updates</vt:lpstr>
      <vt:lpstr>Sharing Our Efforts</vt:lpstr>
      <vt:lpstr>Professional Reading</vt:lpstr>
      <vt:lpstr>Content Area Wiki</vt:lpstr>
      <vt:lpstr>Work Groups</vt:lpstr>
      <vt:lpstr>Exit Survey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Colleen Lenett</cp:lastModifiedBy>
  <cp:revision>31</cp:revision>
  <dcterms:created xsi:type="dcterms:W3CDTF">2013-01-18T14:24:41Z</dcterms:created>
  <dcterms:modified xsi:type="dcterms:W3CDTF">2013-02-06T17:58:12Z</dcterms:modified>
</cp:coreProperties>
</file>